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21"/>
  </p:notesMasterIdLst>
  <p:sldIdLst>
    <p:sldId id="256" r:id="rId2"/>
    <p:sldId id="257" r:id="rId3"/>
    <p:sldId id="259" r:id="rId4"/>
    <p:sldId id="268" r:id="rId5"/>
    <p:sldId id="270" r:id="rId6"/>
    <p:sldId id="273" r:id="rId7"/>
    <p:sldId id="269" r:id="rId8"/>
    <p:sldId id="260" r:id="rId9"/>
    <p:sldId id="265" r:id="rId10"/>
    <p:sldId id="261" r:id="rId11"/>
    <p:sldId id="262" r:id="rId12"/>
    <p:sldId id="263" r:id="rId13"/>
    <p:sldId id="275" r:id="rId14"/>
    <p:sldId id="274" r:id="rId15"/>
    <p:sldId id="276" r:id="rId16"/>
    <p:sldId id="264" r:id="rId17"/>
    <p:sldId id="266" r:id="rId18"/>
    <p:sldId id="277" r:id="rId19"/>
    <p:sldId id="267" r:id="rId2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4017420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" name="Shape 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525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layout with centered title and subtitle placeholder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4290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006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6294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2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4290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006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6294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2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4290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006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6294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599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599" cy="4762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ctrTitle"/>
          </p:nvPr>
        </p:nvSpPr>
        <p:spPr>
          <a:xfrm>
            <a:off x="3708400" y="2636836"/>
            <a:ext cx="4427537" cy="54451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600" b="1" i="0" u="none" strike="noStrike" cap="none" dirty="0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Twitter Interface</a:t>
            </a:r>
            <a:endParaRPr lang="en-US" sz="3600" b="1" i="0" u="none" strike="noStrike" cap="none" dirty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Shape 28"/>
          <p:cNvSpPr txBox="1"/>
          <p:nvPr/>
        </p:nvSpPr>
        <p:spPr>
          <a:xfrm>
            <a:off x="3706812" y="3141661"/>
            <a:ext cx="3960811" cy="165894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1800" b="1" dirty="0" err="1" smtClean="0">
                <a:solidFill>
                  <a:srgbClr val="C00000"/>
                </a:solidFill>
              </a:rPr>
              <a:t>Ngô</a:t>
            </a:r>
            <a:r>
              <a:rPr lang="en-US" sz="1800" b="1" dirty="0" smtClean="0">
                <a:solidFill>
                  <a:srgbClr val="C00000"/>
                </a:solidFill>
              </a:rPr>
              <a:t> </a:t>
            </a:r>
            <a:r>
              <a:rPr lang="en-US" sz="1800" b="1" dirty="0" err="1" smtClean="0">
                <a:solidFill>
                  <a:srgbClr val="C00000"/>
                </a:solidFill>
              </a:rPr>
              <a:t>Sỹ</a:t>
            </a:r>
            <a:r>
              <a:rPr lang="en-US" sz="1800" b="1" dirty="0" smtClean="0">
                <a:solidFill>
                  <a:srgbClr val="C00000"/>
                </a:solidFill>
              </a:rPr>
              <a:t> </a:t>
            </a:r>
            <a:r>
              <a:rPr lang="en-US" sz="1800" b="1" dirty="0" err="1" smtClean="0">
                <a:solidFill>
                  <a:srgbClr val="C00000"/>
                </a:solidFill>
              </a:rPr>
              <a:t>Tùng</a:t>
            </a:r>
            <a:r>
              <a:rPr lang="en-US" sz="1800" b="1" dirty="0" smtClean="0">
                <a:solidFill>
                  <a:srgbClr val="C00000"/>
                </a:solidFill>
              </a:rPr>
              <a:t> </a:t>
            </a:r>
            <a:r>
              <a:rPr lang="en-US" sz="1800" b="1" dirty="0" err="1" smtClean="0">
                <a:solidFill>
                  <a:srgbClr val="C00000"/>
                </a:solidFill>
              </a:rPr>
              <a:t>Lâm</a:t>
            </a:r>
            <a:endParaRPr lang="en-US" sz="1800" b="1" dirty="0">
              <a:solidFill>
                <a:srgbClr val="C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1800" b="1" i="0" u="none" strike="noStrike" cap="none" dirty="0" err="1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Trần</a:t>
            </a:r>
            <a:r>
              <a:rPr lang="en-US" sz="1800" b="1" i="0" u="none" strike="noStrike" cap="none" dirty="0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1" i="0" u="none" strike="noStrike" cap="none" dirty="0" err="1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Trọng</a:t>
            </a:r>
            <a:r>
              <a:rPr lang="en-US" sz="1800" b="1" i="0" u="none" strike="noStrike" cap="none" dirty="0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1" i="0" u="none" strike="noStrike" cap="none" dirty="0" err="1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Khánh</a:t>
            </a:r>
            <a:endParaRPr lang="en-US" sz="1800" b="1" i="0" u="none" strike="noStrike" cap="none" dirty="0" smtClean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1800" b="1" dirty="0" err="1" smtClean="0">
                <a:solidFill>
                  <a:srgbClr val="C00000"/>
                </a:solidFill>
              </a:rPr>
              <a:t>Tô</a:t>
            </a:r>
            <a:r>
              <a:rPr lang="en-US" sz="1800" b="1" dirty="0" smtClean="0">
                <a:solidFill>
                  <a:srgbClr val="C00000"/>
                </a:solidFill>
              </a:rPr>
              <a:t> Minh </a:t>
            </a:r>
            <a:r>
              <a:rPr lang="en-US" sz="1800" b="1" dirty="0" err="1" smtClean="0">
                <a:solidFill>
                  <a:srgbClr val="C00000"/>
                </a:solidFill>
              </a:rPr>
              <a:t>Sơn</a:t>
            </a:r>
            <a:endParaRPr lang="en-US" sz="1800" b="1" i="0" u="none" strike="noStrike" cap="none" dirty="0">
              <a:solidFill>
                <a:srgbClr val="C00000"/>
              </a:solidFill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Twitter Activity – Homes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648200" cy="4525961"/>
          </a:xfrm>
        </p:spPr>
        <p:txBody>
          <a:bodyPr/>
          <a:lstStyle/>
          <a:p>
            <a:pPr marL="203200" indent="0">
              <a:buNone/>
            </a:pPr>
            <a:r>
              <a:rPr lang="en-US" dirty="0" smtClean="0">
                <a:solidFill>
                  <a:srgbClr val="C00000"/>
                </a:solidFill>
              </a:rPr>
              <a:t>Show the most recent tweets of your following </a:t>
            </a:r>
            <a:r>
              <a:rPr lang="en-US" dirty="0" smtClean="0">
                <a:solidFill>
                  <a:srgbClr val="C00000"/>
                </a:solidFill>
              </a:rPr>
              <a:t>users.</a:t>
            </a:r>
            <a:endParaRPr lang="en-US" dirty="0" smtClean="0">
              <a:solidFill>
                <a:srgbClr val="C00000"/>
              </a:solidFill>
            </a:endParaRPr>
          </a:p>
          <a:p>
            <a:pPr marL="203200" indent="0">
              <a:buNone/>
            </a:pPr>
            <a:r>
              <a:rPr lang="en-US" dirty="0">
                <a:solidFill>
                  <a:srgbClr val="C00000"/>
                </a:solidFill>
              </a:rPr>
              <a:t>2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basic functions: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 Like</a:t>
            </a:r>
            <a:endParaRPr lang="en-US" dirty="0" smtClean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Share 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4098" name="Picture 2" descr="D:\Mobile_shot\Home_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752600"/>
            <a:ext cx="2933026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3925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Twitter Activity - Notification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971801"/>
            <a:ext cx="4953000" cy="1828800"/>
          </a:xfrm>
        </p:spPr>
        <p:txBody>
          <a:bodyPr/>
          <a:lstStyle/>
          <a:p>
            <a:pPr marL="203200" indent="0">
              <a:buNone/>
            </a:pPr>
            <a:r>
              <a:rPr lang="en-US" dirty="0" smtClean="0">
                <a:solidFill>
                  <a:srgbClr val="C00000"/>
                </a:solidFill>
              </a:rPr>
              <a:t>Show tweet, new follows that are related to current user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5122" name="Picture 2" descr="D:\Mobile_shot\Notification_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1676400"/>
            <a:ext cx="2980333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1804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Twitter Activity - Message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438401"/>
            <a:ext cx="4724400" cy="2286000"/>
          </a:xfrm>
        </p:spPr>
        <p:txBody>
          <a:bodyPr/>
          <a:lstStyle/>
          <a:p>
            <a:pPr marL="203200" indent="0">
              <a:buNone/>
            </a:pPr>
            <a:r>
              <a:rPr lang="en-US" dirty="0" smtClean="0">
                <a:solidFill>
                  <a:srgbClr val="C00000"/>
                </a:solidFill>
              </a:rPr>
              <a:t> Show private messages of current user with other users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6147" name="Picture 3" descr="D:\Mobile_shot\Message_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1524000"/>
            <a:ext cx="3200400" cy="515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995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Navigation drawer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195" name="Picture 3" descr="D:\Mobile_shot\Navigation_draw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-13411200"/>
            <a:ext cx="3453402" cy="556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D:\Mobile_shot\Navigation_draw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87642" y="1676400"/>
            <a:ext cx="2880360" cy="4639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23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Compose new tweets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971800"/>
            <a:ext cx="4495800" cy="3154361"/>
          </a:xfrm>
        </p:spPr>
        <p:txBody>
          <a:bodyPr/>
          <a:lstStyle/>
          <a:p>
            <a:pPr marL="203200" indent="0">
              <a:buNone/>
            </a:pPr>
            <a:r>
              <a:rPr lang="en-US" sz="2800" dirty="0" smtClean="0">
                <a:solidFill>
                  <a:srgbClr val="C00000"/>
                </a:solidFill>
              </a:rPr>
              <a:t>Press the button at bottom right of the screen</a:t>
            </a:r>
            <a:endParaRPr lang="en-US" sz="2800" dirty="0">
              <a:solidFill>
                <a:srgbClr val="C00000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4304875"/>
            <a:ext cx="885825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 descr="E:\Download\15321678_905946526174209_770295_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305" y="1600200"/>
            <a:ext cx="316844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443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Optimization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Refresh button</a:t>
            </a:r>
          </a:p>
          <a:p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Remove redundant images =&gt; less </a:t>
            </a:r>
            <a:r>
              <a:rPr lang="en-US" sz="2800" dirty="0" err="1" smtClean="0">
                <a:solidFill>
                  <a:srgbClr val="C00000"/>
                </a:solidFill>
              </a:rPr>
              <a:t>laggy</a:t>
            </a:r>
            <a:r>
              <a:rPr lang="en-US" sz="2800" dirty="0" smtClean="0">
                <a:solidFill>
                  <a:srgbClr val="C00000"/>
                </a:solidFill>
              </a:rPr>
              <a:t> when scrolling</a:t>
            </a:r>
          </a:p>
          <a:p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Splash screen while loading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194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Demo Time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9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Conclusion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03200" indent="0">
              <a:buNone/>
            </a:pPr>
            <a:r>
              <a:rPr lang="en-US" sz="2800" dirty="0" smtClean="0">
                <a:solidFill>
                  <a:srgbClr val="C00000"/>
                </a:solidFill>
              </a:rPr>
              <a:t>We want to talk about our improvements </a:t>
            </a:r>
            <a:r>
              <a:rPr lang="en-US" sz="2800" dirty="0" err="1" smtClean="0">
                <a:solidFill>
                  <a:srgbClr val="C00000"/>
                </a:solidFill>
              </a:rPr>
              <a:t>compar</a:t>
            </a:r>
            <a:r>
              <a:rPr lang="en-US" sz="2800" dirty="0" smtClean="0">
                <a:solidFill>
                  <a:srgbClr val="C00000"/>
                </a:solidFill>
              </a:rPr>
              <a:t> to the last work</a:t>
            </a:r>
            <a:endParaRPr lang="en-US" sz="2800" dirty="0">
              <a:solidFill>
                <a:srgbClr val="C00000"/>
              </a:solidFill>
            </a:endParaRPr>
          </a:p>
        </p:txBody>
      </p:sp>
      <p:pic>
        <p:nvPicPr>
          <p:cNvPr id="4" name="Picture 3" descr="D:\ppoint\Screenshot_2016-11-22-00-50-2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655" y="2680468"/>
            <a:ext cx="2173915" cy="3776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:\Mobile_shot\Home_pag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438400"/>
            <a:ext cx="2559348" cy="4122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061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Improvements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solidFill>
                  <a:srgbClr val="C00000"/>
                </a:solidFill>
              </a:rPr>
              <a:t>Load real data from twitter</a:t>
            </a:r>
          </a:p>
          <a:p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Compose new tweets directly</a:t>
            </a:r>
          </a:p>
          <a:p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Better performance</a:t>
            </a:r>
          </a:p>
          <a:p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Better looking 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970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Thank you for listening!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977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95287" y="188911"/>
            <a:ext cx="8229600" cy="9810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dirty="0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sz="4400" b="0" i="0" u="none" strike="noStrike" cap="none" dirty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57200" y="1855786"/>
            <a:ext cx="8229600" cy="452596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457200">
              <a:spcBef>
                <a:spcPts val="0"/>
              </a:spcBef>
            </a:pPr>
            <a:r>
              <a:rPr lang="en-US" sz="3200" b="0" i="0" u="none" dirty="0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</a:p>
          <a:p>
            <a:pPr marL="457200" indent="-457200">
              <a:spcBef>
                <a:spcPts val="0"/>
              </a:spcBef>
            </a:pPr>
            <a:r>
              <a:rPr lang="en-US" dirty="0" smtClean="0">
                <a:solidFill>
                  <a:srgbClr val="C00000"/>
                </a:solidFill>
              </a:rPr>
              <a:t>Review</a:t>
            </a:r>
            <a:endParaRPr lang="en-US" sz="3200" b="0" i="0" u="none" dirty="0" smtClean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spcBef>
                <a:spcPts val="0"/>
              </a:spcBef>
            </a:pPr>
            <a:r>
              <a:rPr lang="en-US" dirty="0" smtClean="0">
                <a:solidFill>
                  <a:srgbClr val="C00000"/>
                </a:solidFill>
              </a:rPr>
              <a:t>Architecture</a:t>
            </a:r>
            <a:endParaRPr lang="en-US" sz="3200" b="0" i="0" u="none" dirty="0" smtClean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spcBef>
                <a:spcPts val="0"/>
              </a:spcBef>
            </a:pPr>
            <a:r>
              <a:rPr lang="en-US" sz="3200" b="0" i="0" u="none" dirty="0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Activities</a:t>
            </a:r>
          </a:p>
          <a:p>
            <a:pPr marL="457200" indent="-457200">
              <a:spcBef>
                <a:spcPts val="0"/>
              </a:spcBef>
            </a:pPr>
            <a:r>
              <a:rPr lang="en-US" dirty="0" smtClean="0">
                <a:solidFill>
                  <a:srgbClr val="C00000"/>
                </a:solidFill>
              </a:rPr>
              <a:t>Optimization</a:t>
            </a:r>
            <a:endParaRPr lang="en-US" sz="3200" b="0" i="0" u="none" dirty="0" smtClean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spcBef>
                <a:spcPts val="0"/>
              </a:spcBef>
            </a:pPr>
            <a:r>
              <a:rPr lang="en-US" dirty="0" smtClean="0">
                <a:solidFill>
                  <a:srgbClr val="C00000"/>
                </a:solidFill>
              </a:rPr>
              <a:t>Demo</a:t>
            </a:r>
          </a:p>
          <a:p>
            <a:pPr marL="457200" indent="-457200">
              <a:spcBef>
                <a:spcPts val="0"/>
              </a:spcBef>
            </a:pPr>
            <a:r>
              <a:rPr lang="en-US" sz="3200" b="0" i="0" u="none" dirty="0" smtClean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3200" b="0" i="0" u="none" dirty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Introduction - Twitter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smtClean="0">
                <a:solidFill>
                  <a:srgbClr val="C00000"/>
                </a:solidFill>
              </a:rPr>
              <a:t> Definition</a:t>
            </a:r>
            <a:r>
              <a:rPr lang="en-US" sz="2800" dirty="0" smtClean="0">
                <a:solidFill>
                  <a:srgbClr val="C00000"/>
                </a:solidFill>
              </a:rPr>
              <a:t>: a </a:t>
            </a:r>
            <a:r>
              <a:rPr lang="en-US" sz="2800" dirty="0">
                <a:solidFill>
                  <a:srgbClr val="C00000"/>
                </a:solidFill>
              </a:rPr>
              <a:t>social networking and </a:t>
            </a:r>
            <a:r>
              <a:rPr lang="en-US" sz="2800" dirty="0" err="1">
                <a:solidFill>
                  <a:srgbClr val="C00000"/>
                </a:solidFill>
              </a:rPr>
              <a:t>microblogging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service. </a:t>
            </a:r>
          </a:p>
          <a:p>
            <a:r>
              <a:rPr lang="en-US" sz="2800" dirty="0" smtClean="0">
                <a:solidFill>
                  <a:srgbClr val="C00000"/>
                </a:solidFill>
              </a:rPr>
              <a:t> Task</a:t>
            </a:r>
            <a:r>
              <a:rPr lang="en-US" sz="2800" dirty="0" smtClean="0">
                <a:solidFill>
                  <a:srgbClr val="C00000"/>
                </a:solidFill>
              </a:rPr>
              <a:t>: allows users to </a:t>
            </a:r>
            <a:r>
              <a:rPr lang="en-US" sz="2800" dirty="0">
                <a:solidFill>
                  <a:srgbClr val="C00000"/>
                </a:solidFill>
              </a:rPr>
              <a:t>answer the question, </a:t>
            </a:r>
            <a:r>
              <a:rPr lang="en-US" sz="2800" i="1" dirty="0">
                <a:solidFill>
                  <a:srgbClr val="C00000"/>
                </a:solidFill>
              </a:rPr>
              <a:t>"What are you doing</a:t>
            </a:r>
            <a:r>
              <a:rPr lang="en-US" sz="2800" i="1" dirty="0" smtClean="0">
                <a:solidFill>
                  <a:srgbClr val="C00000"/>
                </a:solidFill>
              </a:rPr>
              <a:t>?“.</a:t>
            </a:r>
            <a:endParaRPr lang="en-US" sz="2800" dirty="0" smtClean="0">
              <a:solidFill>
                <a:srgbClr val="C00000"/>
              </a:solidFill>
            </a:endParaRPr>
          </a:p>
          <a:p>
            <a:r>
              <a:rPr lang="en-US" sz="2800" dirty="0" smtClean="0">
                <a:solidFill>
                  <a:srgbClr val="C00000"/>
                </a:solidFill>
              </a:rPr>
              <a:t> Method</a:t>
            </a:r>
            <a:r>
              <a:rPr lang="en-US" sz="2800" dirty="0" smtClean="0">
                <a:solidFill>
                  <a:srgbClr val="C00000"/>
                </a:solidFill>
              </a:rPr>
              <a:t>: sending </a:t>
            </a:r>
            <a:r>
              <a:rPr lang="en-US" sz="2800" dirty="0">
                <a:solidFill>
                  <a:srgbClr val="C00000"/>
                </a:solidFill>
              </a:rPr>
              <a:t>short text messages 140 characters in length, called "tweets", to </a:t>
            </a:r>
            <a:r>
              <a:rPr lang="en-US" sz="2800" dirty="0" smtClean="0">
                <a:solidFill>
                  <a:srgbClr val="C00000"/>
                </a:solidFill>
              </a:rPr>
              <a:t>users </a:t>
            </a:r>
            <a:r>
              <a:rPr lang="en-US" sz="2800" dirty="0">
                <a:solidFill>
                  <a:srgbClr val="C00000"/>
                </a:solidFill>
              </a:rPr>
              <a:t>friends, or "followers."</a:t>
            </a:r>
          </a:p>
        </p:txBody>
      </p:sp>
    </p:spTree>
    <p:extLst>
      <p:ext uri="{BB962C8B-B14F-4D97-AF65-F5344CB8AC3E}">
        <p14:creationId xmlns:p14="http://schemas.microsoft.com/office/powerpoint/2010/main" val="104861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Introduction </a:t>
            </a:r>
            <a:r>
              <a:rPr lang="en-US" dirty="0" smtClean="0">
                <a:solidFill>
                  <a:srgbClr val="C00000"/>
                </a:solidFill>
              </a:rPr>
              <a:t>– Group project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03200" indent="0">
              <a:buNone/>
            </a:pPr>
            <a:r>
              <a:rPr lang="en-US" sz="2800" dirty="0" smtClean="0">
                <a:solidFill>
                  <a:srgbClr val="C00000"/>
                </a:solidFill>
              </a:rPr>
              <a:t>What are we going to do:</a:t>
            </a:r>
          </a:p>
          <a:p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A simple twitter </a:t>
            </a:r>
            <a:r>
              <a:rPr lang="en-US" sz="2800" dirty="0" smtClean="0">
                <a:solidFill>
                  <a:srgbClr val="C00000"/>
                </a:solidFill>
              </a:rPr>
              <a:t>user interface</a:t>
            </a:r>
            <a:endParaRPr lang="en-US" sz="2800" dirty="0" smtClean="0">
              <a:solidFill>
                <a:srgbClr val="C00000"/>
              </a:solidFill>
            </a:endParaRPr>
          </a:p>
          <a:p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User can </a:t>
            </a:r>
            <a:r>
              <a:rPr lang="en-US" sz="2800" dirty="0" smtClean="0">
                <a:solidFill>
                  <a:srgbClr val="C00000"/>
                </a:solidFill>
              </a:rPr>
              <a:t>sign in/ sign up</a:t>
            </a:r>
            <a:endParaRPr lang="en-US" sz="2800" dirty="0" smtClean="0">
              <a:solidFill>
                <a:srgbClr val="C00000"/>
              </a:solidFill>
            </a:endParaRPr>
          </a:p>
          <a:p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User can </a:t>
            </a:r>
            <a:r>
              <a:rPr lang="en-US" sz="2800" dirty="0" smtClean="0">
                <a:solidFill>
                  <a:srgbClr val="C00000"/>
                </a:solidFill>
              </a:rPr>
              <a:t>view timelines/ notifications</a:t>
            </a:r>
            <a:endParaRPr lang="en-US" sz="2800" dirty="0" smtClean="0">
              <a:solidFill>
                <a:srgbClr val="C00000"/>
              </a:solidFill>
            </a:endParaRPr>
          </a:p>
          <a:p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User can </a:t>
            </a:r>
            <a:r>
              <a:rPr lang="en-US" sz="2800" dirty="0" smtClean="0">
                <a:solidFill>
                  <a:srgbClr val="C00000"/>
                </a:solidFill>
              </a:rPr>
              <a:t>compose new tweet</a:t>
            </a:r>
            <a:endParaRPr lang="en-US" sz="2800" dirty="0" smtClean="0">
              <a:solidFill>
                <a:srgbClr val="C00000"/>
              </a:solidFill>
            </a:endParaRPr>
          </a:p>
          <a:p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968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Review – What we did last time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smtClean="0">
                <a:solidFill>
                  <a:srgbClr val="C00000"/>
                </a:solidFill>
              </a:rPr>
              <a:t> Simple twitter client interface </a:t>
            </a:r>
          </a:p>
          <a:p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Static information</a:t>
            </a:r>
          </a:p>
          <a:p>
            <a:pPr marL="203200" indent="0">
              <a:buNone/>
            </a:pPr>
            <a:r>
              <a:rPr lang="en-US" sz="2800" dirty="0" smtClean="0">
                <a:solidFill>
                  <a:srgbClr val="C00000"/>
                </a:solidFill>
              </a:rPr>
              <a:t>2 main activities:</a:t>
            </a:r>
          </a:p>
          <a:p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Log in</a:t>
            </a:r>
          </a:p>
          <a:p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>
                <a:solidFill>
                  <a:srgbClr val="C00000"/>
                </a:solidFill>
              </a:rPr>
              <a:t>View home/notification/message</a:t>
            </a:r>
            <a:endParaRPr lang="en-US" sz="2800" dirty="0">
              <a:solidFill>
                <a:srgbClr val="C00000"/>
              </a:solidFill>
            </a:endParaRPr>
          </a:p>
        </p:txBody>
      </p:sp>
      <p:pic>
        <p:nvPicPr>
          <p:cNvPr id="4" name="Picture 3" descr="D:\ppoint\Screenshot_2016-11-22-00-50-2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1676400"/>
            <a:ext cx="2607635" cy="4530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52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03200" indent="0">
              <a:buNone/>
            </a:pPr>
            <a:endParaRPr lang="en-US" sz="2800" dirty="0" smtClean="0">
              <a:solidFill>
                <a:srgbClr val="C00000"/>
              </a:solidFill>
            </a:endParaRPr>
          </a:p>
          <a:p>
            <a:pPr marL="203200" indent="0">
              <a:buNone/>
            </a:pPr>
            <a:r>
              <a:rPr lang="en-US" sz="2800" dirty="0" smtClean="0">
                <a:solidFill>
                  <a:srgbClr val="C00000"/>
                </a:solidFill>
              </a:rPr>
              <a:t>We want to implement some Twitter basic functions such as compose tweet, like or </a:t>
            </a:r>
            <a:r>
              <a:rPr lang="en-US" sz="2800" dirty="0" err="1" smtClean="0">
                <a:solidFill>
                  <a:srgbClr val="C00000"/>
                </a:solidFill>
              </a:rPr>
              <a:t>retweet</a:t>
            </a:r>
            <a:r>
              <a:rPr lang="en-US" sz="2800" dirty="0" smtClean="0">
                <a:solidFill>
                  <a:srgbClr val="C00000"/>
                </a:solidFill>
              </a:rPr>
              <a:t>,…</a:t>
            </a:r>
          </a:p>
          <a:p>
            <a:pPr marL="203200" indent="0">
              <a:buNone/>
            </a:pPr>
            <a:endParaRPr lang="en-US" sz="2800" dirty="0" smtClean="0">
              <a:solidFill>
                <a:srgbClr val="C00000"/>
              </a:solidFill>
            </a:endParaRPr>
          </a:p>
          <a:p>
            <a:pPr marL="203200" indent="0">
              <a:buNone/>
            </a:pPr>
            <a:r>
              <a:rPr lang="en-US" sz="2800" dirty="0" smtClean="0">
                <a:solidFill>
                  <a:srgbClr val="C00000"/>
                </a:solidFill>
              </a:rPr>
              <a:t>We used </a:t>
            </a:r>
            <a:r>
              <a:rPr lang="en-US" sz="2800" dirty="0">
                <a:solidFill>
                  <a:srgbClr val="C00000"/>
                </a:solidFill>
              </a:rPr>
              <a:t>Fabric – An Support Development Kit which utilize Twitter API</a:t>
            </a:r>
            <a:r>
              <a:rPr lang="en-US" sz="2800" dirty="0" smtClean="0">
                <a:solidFill>
                  <a:srgbClr val="C00000"/>
                </a:solidFill>
              </a:rPr>
              <a:t>  to do our task</a:t>
            </a:r>
            <a:endParaRPr lang="en-US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216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Architecture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03200" indent="0">
              <a:buNone/>
            </a:pPr>
            <a:r>
              <a:rPr lang="en-US" dirty="0" smtClean="0">
                <a:solidFill>
                  <a:srgbClr val="C00000"/>
                </a:solidFill>
              </a:rPr>
              <a:t>3 main activities:</a:t>
            </a:r>
            <a:endParaRPr lang="en-US" dirty="0" smtClean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Log in</a:t>
            </a:r>
            <a:endParaRPr lang="en-US" dirty="0" smtClean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Twitter activity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 Composing new tweet</a:t>
            </a:r>
          </a:p>
        </p:txBody>
      </p:sp>
    </p:spTree>
    <p:extLst>
      <p:ext uri="{BB962C8B-B14F-4D97-AF65-F5344CB8AC3E}">
        <p14:creationId xmlns:p14="http://schemas.microsoft.com/office/powerpoint/2010/main" val="243977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Log In Activity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7400"/>
            <a:ext cx="5029200" cy="4068761"/>
          </a:xfrm>
        </p:spPr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 A welcome page shows up 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 Press the login button to continue</a:t>
            </a:r>
            <a:endParaRPr lang="en-US" dirty="0" smtClean="0">
              <a:solidFill>
                <a:srgbClr val="C00000"/>
              </a:solidFill>
            </a:endParaRPr>
          </a:p>
        </p:txBody>
      </p:sp>
      <p:pic>
        <p:nvPicPr>
          <p:cNvPr id="2050" name="Picture 2" descr="D:\Mobile_shot\Welcome_to_Twit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7514" y="1600200"/>
            <a:ext cx="2962219" cy="477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094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Log in activity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5334000" cy="4525961"/>
          </a:xfrm>
        </p:spPr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 Confirmation from real twitter company</a:t>
            </a:r>
          </a:p>
          <a:p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Enter twitter id/password to continue</a:t>
            </a:r>
          </a:p>
          <a:p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User can also sign up in this page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3074" name="Picture 2" descr="D:\Mobile_shot\Sign_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1600200"/>
            <a:ext cx="302764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400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BBE0E3"/>
      </a:accent4>
      <a:accent5>
        <a:srgbClr val="333399"/>
      </a:accent5>
      <a:accent6>
        <a:srgbClr val="FFFFFF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316</Words>
  <Application>Microsoft Office PowerPoint</Application>
  <PresentationFormat>On-screen Show (4:3)</PresentationFormat>
  <Paragraphs>69</Paragraphs>
  <Slides>19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Diseño predeterminado</vt:lpstr>
      <vt:lpstr>Twitter Interface</vt:lpstr>
      <vt:lpstr>Contents</vt:lpstr>
      <vt:lpstr>Introduction - Twitter</vt:lpstr>
      <vt:lpstr>Introduction – Group project</vt:lpstr>
      <vt:lpstr>Review – What we did last time</vt:lpstr>
      <vt:lpstr>PowerPoint Presentation</vt:lpstr>
      <vt:lpstr>Architecture</vt:lpstr>
      <vt:lpstr>Log In Activity</vt:lpstr>
      <vt:lpstr>Log in activity</vt:lpstr>
      <vt:lpstr>Twitter Activity – Homes</vt:lpstr>
      <vt:lpstr>Twitter Activity - Notification</vt:lpstr>
      <vt:lpstr>Twitter Activity - Message</vt:lpstr>
      <vt:lpstr>Navigation drawer</vt:lpstr>
      <vt:lpstr>Compose new tweets</vt:lpstr>
      <vt:lpstr>Optimization</vt:lpstr>
      <vt:lpstr>Demo Time</vt:lpstr>
      <vt:lpstr>Conclusion</vt:lpstr>
      <vt:lpstr>Improvements</vt:lpstr>
      <vt:lpstr>Thank you for listening!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Interface</dc:title>
  <cp:lastModifiedBy>Son</cp:lastModifiedBy>
  <cp:revision>36</cp:revision>
  <dcterms:modified xsi:type="dcterms:W3CDTF">2016-12-05T16:03:07Z</dcterms:modified>
</cp:coreProperties>
</file>